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FFFAF"/>
    <a:srgbClr val="003300"/>
    <a:srgbClr val="009900"/>
    <a:srgbClr val="33CC33"/>
    <a:srgbClr val="002B7B"/>
    <a:srgbClr val="CCFFCC"/>
    <a:srgbClr val="CCECFF"/>
    <a:srgbClr val="99FFCC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 snapToObjects="1">
      <p:cViewPr>
        <p:scale>
          <a:sx n="20" d="100"/>
          <a:sy n="20" d="100"/>
        </p:scale>
        <p:origin x="-1932" y="-72"/>
      </p:cViewPr>
      <p:guideLst>
        <p:guide orient="horz" pos="13752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25CBDC-B036-4CB0-BF1C-762969AD1887}" type="datetime1">
              <a:rPr lang="pt-BR"/>
              <a:pPr>
                <a:defRPr/>
              </a:pPr>
              <a:t>16/11/2014</a:t>
            </a:fld>
            <a:endParaRPr lang="pt-B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62468D-7AA4-4BBD-9B15-5EC7434801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82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464D71-6D55-41EB-B75A-9F7FBA4E929A}" type="datetime1">
              <a:rPr lang="pt-BR"/>
              <a:pPr>
                <a:defRPr/>
              </a:pPr>
              <a:t>16/11/2014</a:t>
            </a:fld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21A6DD-F4DE-4E96-9B2D-1D75093F66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881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05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0080625"/>
            <a:ext cx="29162375" cy="28514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9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35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0838" y="10080625"/>
            <a:ext cx="29162375" cy="28514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6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8026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67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81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73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738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6337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FFA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51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  <a:ea typeface="MS PGothic" pitchFamily="34" charset="-128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  <a:ea typeface="MS PGothic" pitchFamily="34" charset="-128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  <a:ea typeface="MS PGothic" pitchFamily="34" charset="-128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  <a:ea typeface="MS PGothic" pitchFamily="34" charset="-128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auto">
          <a:xfrm>
            <a:off x="16849725" y="32354838"/>
            <a:ext cx="14730413" cy="111125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pt-BR"/>
          </a:p>
        </p:txBody>
      </p:sp>
      <p:sp>
        <p:nvSpPr>
          <p:cNvPr id="1027" name="Rectangle 35"/>
          <p:cNvSpPr>
            <a:spLocks noChangeArrowheads="1"/>
          </p:cNvSpPr>
          <p:nvPr/>
        </p:nvSpPr>
        <p:spPr bwMode="auto">
          <a:xfrm>
            <a:off x="16849725" y="11161713"/>
            <a:ext cx="14793913" cy="111125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pt-BR"/>
          </a:p>
        </p:txBody>
      </p:sp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1169988" y="28009850"/>
            <a:ext cx="14173200" cy="111125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pt-BR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1169988" y="11115675"/>
            <a:ext cx="14065250" cy="111125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pt-BR">
              <a:solidFill>
                <a:srgbClr val="003300"/>
              </a:solidFill>
            </a:endParaRP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1227138" y="12469813"/>
            <a:ext cx="14116050" cy="53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r>
              <a:rPr lang="pt-BR" altLang="pt-BR" sz="3200" dirty="0" smtClean="0"/>
              <a:t>Recomenda-se que o </a:t>
            </a:r>
            <a:r>
              <a:rPr lang="pt-BR" altLang="pt-BR" sz="3200" dirty="0" smtClean="0"/>
              <a:t>banner deve ter um tamanho padrão de 90 x 120 cm. </a:t>
            </a:r>
            <a:r>
              <a:rPr lang="pt-BR" altLang="pt-BR" sz="3200" dirty="0" err="1" smtClean="0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.</a:t>
            </a:r>
          </a:p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.</a:t>
            </a:r>
          </a:p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endParaRPr lang="pt-BR" altLang="pt-BR" sz="3200" dirty="0"/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3944663" y="5993174"/>
            <a:ext cx="24482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altLang="pt-BR" sz="3800" b="1" u="sng" dirty="0"/>
              <a:t>Nome dos autores Arial negrito</a:t>
            </a:r>
            <a:r>
              <a:rPr lang="pt-BR" altLang="pt-BR" sz="3800" b="1" u="sng" dirty="0" smtClean="0"/>
              <a:t>, </a:t>
            </a:r>
            <a:r>
              <a:rPr lang="pt-BR" altLang="pt-BR" sz="3800" b="1" u="sng" dirty="0"/>
              <a:t>tamanho </a:t>
            </a:r>
            <a:r>
              <a:rPr lang="pt-BR" altLang="pt-BR" sz="3800" b="1" u="sng" dirty="0" smtClean="0"/>
              <a:t>máximo 38</a:t>
            </a:r>
            <a:endParaRPr lang="pt-BR" altLang="pt-BR" dirty="0"/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801813" y="11263313"/>
            <a:ext cx="32686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4700" b="1">
                <a:solidFill>
                  <a:schemeClr val="bg1"/>
                </a:solidFill>
                <a:cs typeface="Arial" pitchFamily="34" charset="0"/>
              </a:rPr>
              <a:t>Introdução</a:t>
            </a:r>
          </a:p>
        </p:txBody>
      </p:sp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1227138" y="29140150"/>
            <a:ext cx="14252575" cy="72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marL="457200" indent="-4572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 smtClean="0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Blip>
                <a:blip r:embed="rId3"/>
              </a:buBlip>
            </a:pPr>
            <a:endParaRPr lang="pt-BR" altLang="pt-BR" sz="3200" dirty="0"/>
          </a:p>
        </p:txBody>
      </p:sp>
      <p:sp>
        <p:nvSpPr>
          <p:cNvPr id="1034" name="Text Box 20"/>
          <p:cNvSpPr txBox="1">
            <a:spLocks noChangeArrowheads="1"/>
          </p:cNvSpPr>
          <p:nvPr/>
        </p:nvSpPr>
        <p:spPr bwMode="auto">
          <a:xfrm>
            <a:off x="1801813" y="28157488"/>
            <a:ext cx="58848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4700" b="1">
                <a:solidFill>
                  <a:schemeClr val="bg1"/>
                </a:solidFill>
                <a:cs typeface="Arial" pitchFamily="34" charset="0"/>
              </a:rPr>
              <a:t>Materiais e Métodos</a:t>
            </a:r>
          </a:p>
        </p:txBody>
      </p:sp>
      <p:sp>
        <p:nvSpPr>
          <p:cNvPr id="1035" name="Text Box 26"/>
          <p:cNvSpPr txBox="1">
            <a:spLocks noChangeArrowheads="1"/>
          </p:cNvSpPr>
          <p:nvPr/>
        </p:nvSpPr>
        <p:spPr bwMode="auto">
          <a:xfrm>
            <a:off x="17499013" y="11245850"/>
            <a:ext cx="70500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4700" b="1" dirty="0">
                <a:solidFill>
                  <a:schemeClr val="bg1"/>
                </a:solidFill>
                <a:cs typeface="Arial" pitchFamily="34" charset="0"/>
              </a:rPr>
              <a:t>Resultados e Discussão</a:t>
            </a:r>
          </a:p>
        </p:txBody>
      </p:sp>
      <p:sp>
        <p:nvSpPr>
          <p:cNvPr id="1036" name="Text Box 37"/>
          <p:cNvSpPr txBox="1">
            <a:spLocks noChangeArrowheads="1"/>
          </p:cNvSpPr>
          <p:nvPr/>
        </p:nvSpPr>
        <p:spPr bwMode="auto">
          <a:xfrm>
            <a:off x="17499013" y="32440563"/>
            <a:ext cx="35687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4700" b="1">
                <a:solidFill>
                  <a:schemeClr val="bg1"/>
                </a:solidFill>
                <a:cs typeface="Arial" pitchFamily="34" charset="0"/>
              </a:rPr>
              <a:t>Conclusões</a:t>
            </a:r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-16149" y="5113338"/>
            <a:ext cx="32404050" cy="87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pt-BR" altLang="pt-BR" sz="8000" b="1" dirty="0" smtClean="0">
                <a:solidFill>
                  <a:srgbClr val="003300"/>
                </a:solidFill>
              </a:rPr>
              <a:t>Título </a:t>
            </a:r>
            <a:r>
              <a:rPr lang="pt-BR" altLang="pt-BR" sz="8000" b="1" dirty="0">
                <a:solidFill>
                  <a:srgbClr val="003300"/>
                </a:solidFill>
              </a:rPr>
              <a:t>do trabalho </a:t>
            </a:r>
            <a:r>
              <a:rPr lang="pt-BR" altLang="pt-BR" sz="8000" b="1" dirty="0" smtClean="0">
                <a:solidFill>
                  <a:srgbClr val="003300"/>
                </a:solidFill>
              </a:rPr>
              <a:t>(Arial 80)</a:t>
            </a:r>
            <a:endParaRPr lang="pt-BR" altLang="pt-BR" sz="8000" b="1" dirty="0">
              <a:solidFill>
                <a:srgbClr val="003300"/>
              </a:solidFill>
            </a:endParaRPr>
          </a:p>
        </p:txBody>
      </p:sp>
      <p:sp>
        <p:nvSpPr>
          <p:cNvPr id="1038" name="Text Box 8"/>
          <p:cNvSpPr txBox="1">
            <a:spLocks noChangeArrowheads="1"/>
          </p:cNvSpPr>
          <p:nvPr/>
        </p:nvSpPr>
        <p:spPr bwMode="auto">
          <a:xfrm>
            <a:off x="16849725" y="12195175"/>
            <a:ext cx="14730413" cy="1354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endParaRPr lang="pt-BR" altLang="pt-BR" sz="3200" dirty="0"/>
          </a:p>
        </p:txBody>
      </p:sp>
      <p:sp>
        <p:nvSpPr>
          <p:cNvPr id="1039" name="Text Box 8"/>
          <p:cNvSpPr txBox="1">
            <a:spLocks noChangeArrowheads="1"/>
          </p:cNvSpPr>
          <p:nvPr/>
        </p:nvSpPr>
        <p:spPr bwMode="auto">
          <a:xfrm>
            <a:off x="16849725" y="33380363"/>
            <a:ext cx="14730413" cy="353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marL="457200" indent="-4572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buSzPct val="110000"/>
            </a:pPr>
            <a:endParaRPr lang="pt-BR" altLang="pt-BR" sz="3200" dirty="0"/>
          </a:p>
        </p:txBody>
      </p:sp>
      <p:sp>
        <p:nvSpPr>
          <p:cNvPr id="1040" name="Text Box 18"/>
          <p:cNvSpPr txBox="1">
            <a:spLocks noChangeArrowheads="1"/>
          </p:cNvSpPr>
          <p:nvPr/>
        </p:nvSpPr>
        <p:spPr bwMode="auto">
          <a:xfrm>
            <a:off x="1227138" y="26858913"/>
            <a:ext cx="13795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pt-BR" altLang="pt-BR" sz="2400" dirty="0"/>
              <a:t>Tabela ou Figura 1.  </a:t>
            </a:r>
            <a:r>
              <a:rPr lang="pt-BR" altLang="pt-BR" sz="2400" dirty="0" err="1"/>
              <a:t>Vilegenda</a:t>
            </a:r>
            <a:r>
              <a:rPr lang="pt-BR" altLang="pt-BR" sz="2400" dirty="0"/>
              <a:t> </a:t>
            </a:r>
            <a:r>
              <a:rPr lang="pt-BR" altLang="pt-BR" sz="2400" dirty="0" err="1"/>
              <a:t>arial</a:t>
            </a:r>
            <a:r>
              <a:rPr lang="pt-BR" altLang="pt-BR" sz="2400" dirty="0"/>
              <a:t> 24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pt-BR" altLang="pt-BR" sz="2400" dirty="0"/>
          </a:p>
        </p:txBody>
      </p:sp>
      <p:sp>
        <p:nvSpPr>
          <p:cNvPr id="1041" name="CaixaDeTexto 25"/>
          <p:cNvSpPr txBox="1">
            <a:spLocks noChangeArrowheads="1"/>
          </p:cNvSpPr>
          <p:nvPr/>
        </p:nvSpPr>
        <p:spPr bwMode="auto">
          <a:xfrm>
            <a:off x="16922750" y="31110238"/>
            <a:ext cx="11849100" cy="13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</a:pPr>
            <a:r>
              <a:rPr lang="pt-BR" altLang="pt-BR" sz="2400" dirty="0"/>
              <a:t>Figura 4: </a:t>
            </a:r>
            <a:r>
              <a:rPr lang="pt-BR" altLang="pt-BR" sz="2400" dirty="0" err="1"/>
              <a:t>Xxxxx</a:t>
            </a:r>
            <a:r>
              <a:rPr lang="pt-BR" altLang="pt-BR" sz="2400" dirty="0"/>
              <a:t> </a:t>
            </a:r>
            <a:r>
              <a:rPr lang="pt-BR" altLang="pt-BR" sz="2400" dirty="0" err="1"/>
              <a:t>Xxxxx</a:t>
            </a:r>
            <a:r>
              <a:rPr lang="pt-BR" altLang="pt-BR" sz="2400" dirty="0"/>
              <a:t> </a:t>
            </a:r>
            <a:r>
              <a:rPr lang="pt-BR" altLang="pt-BR" sz="2400" dirty="0" err="1"/>
              <a:t>Xxxxx</a:t>
            </a:r>
            <a:r>
              <a:rPr lang="pt-BR" altLang="pt-BR" sz="2400" dirty="0"/>
              <a:t> </a:t>
            </a:r>
            <a:r>
              <a:rPr lang="pt-BR" altLang="pt-BR" sz="2400" dirty="0" err="1" smtClean="0"/>
              <a:t>Xxxxx</a:t>
            </a:r>
            <a:r>
              <a:rPr lang="pt-BR" altLang="pt-BR" sz="2400" dirty="0" smtClean="0"/>
              <a:t> </a:t>
            </a:r>
            <a:r>
              <a:rPr lang="pt-BR" altLang="pt-BR" sz="2400" dirty="0" err="1"/>
              <a:t>Xxxxx</a:t>
            </a:r>
            <a:r>
              <a:rPr lang="pt-BR" altLang="pt-BR" sz="2400" dirty="0"/>
              <a:t> </a:t>
            </a:r>
            <a:r>
              <a:rPr lang="pt-BR" altLang="pt-BR" sz="2400" dirty="0" err="1"/>
              <a:t>Xxxxx</a:t>
            </a:r>
            <a:r>
              <a:rPr lang="pt-BR" altLang="pt-BR" sz="2400" dirty="0"/>
              <a:t> </a:t>
            </a:r>
            <a:r>
              <a:rPr lang="pt-BR" altLang="pt-BR" sz="2400" dirty="0" err="1"/>
              <a:t>Xxxxx</a:t>
            </a:r>
            <a:r>
              <a:rPr lang="pt-BR" altLang="pt-BR" sz="2400" dirty="0"/>
              <a:t> </a:t>
            </a:r>
            <a:r>
              <a:rPr lang="pt-BR" altLang="pt-BR" sz="2400" dirty="0" err="1"/>
              <a:t>Xxxxx</a:t>
            </a:r>
            <a:endParaRPr lang="pt-BR" altLang="pt-BR" sz="24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</a:pPr>
            <a:endParaRPr lang="pt-BR" altLang="pt-BR" sz="2400" dirty="0"/>
          </a:p>
        </p:txBody>
      </p:sp>
      <p:sp>
        <p:nvSpPr>
          <p:cNvPr id="1042" name="Rectangle 37"/>
          <p:cNvSpPr>
            <a:spLocks noChangeArrowheads="1"/>
          </p:cNvSpPr>
          <p:nvPr/>
        </p:nvSpPr>
        <p:spPr bwMode="auto">
          <a:xfrm>
            <a:off x="823913" y="4490766"/>
            <a:ext cx="30756225" cy="46038"/>
          </a:xfrm>
          <a:prstGeom prst="rect">
            <a:avLst/>
          </a:prstGeom>
          <a:solidFill>
            <a:srgbClr val="003300"/>
          </a:solidFill>
          <a:ln w="57150">
            <a:solidFill>
              <a:srgbClr val="0033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pt-BR">
              <a:ln>
                <a:solidFill>
                  <a:srgbClr val="0033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43" name="Rectangle 38"/>
          <p:cNvSpPr>
            <a:spLocks noChangeArrowheads="1"/>
          </p:cNvSpPr>
          <p:nvPr/>
        </p:nvSpPr>
        <p:spPr bwMode="auto">
          <a:xfrm>
            <a:off x="823913" y="41548050"/>
            <a:ext cx="30756225" cy="4603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pt-BR"/>
          </a:p>
        </p:txBody>
      </p:sp>
      <p:sp>
        <p:nvSpPr>
          <p:cNvPr id="1045" name="Rectangle 33"/>
          <p:cNvSpPr>
            <a:spLocks noChangeArrowheads="1"/>
          </p:cNvSpPr>
          <p:nvPr/>
        </p:nvSpPr>
        <p:spPr bwMode="auto">
          <a:xfrm>
            <a:off x="1080345" y="17697450"/>
            <a:ext cx="14252575" cy="8716963"/>
          </a:xfrm>
          <a:prstGeom prst="rect">
            <a:avLst/>
          </a:prstGeom>
          <a:solidFill>
            <a:srgbClr val="AFFFA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1047" name="Rectangle 41"/>
          <p:cNvSpPr>
            <a:spLocks noChangeArrowheads="1"/>
          </p:cNvSpPr>
          <p:nvPr/>
        </p:nvSpPr>
        <p:spPr bwMode="auto">
          <a:xfrm>
            <a:off x="1169988" y="1698625"/>
            <a:ext cx="162020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</a:pPr>
            <a:r>
              <a:rPr lang="pt-BR" altLang="pt-BR" sz="5400" b="1" dirty="0"/>
              <a:t>Logomarcas</a:t>
            </a:r>
            <a:r>
              <a:rPr lang="pt-BR" altLang="pt-BR" sz="5400" dirty="0"/>
              <a:t> Instituições, </a:t>
            </a:r>
            <a:r>
              <a:rPr lang="pt-BR" altLang="pt-BR" sz="5400" dirty="0" smtClean="0"/>
              <a:t>agências, </a:t>
            </a:r>
            <a:r>
              <a:rPr lang="pt-BR" altLang="pt-BR" sz="5400" dirty="0"/>
              <a:t>projetos</a:t>
            </a:r>
          </a:p>
        </p:txBody>
      </p:sp>
      <p:sp>
        <p:nvSpPr>
          <p:cNvPr id="1048" name="Rectangle 36"/>
          <p:cNvSpPr>
            <a:spLocks noChangeArrowheads="1"/>
          </p:cNvSpPr>
          <p:nvPr/>
        </p:nvSpPr>
        <p:spPr bwMode="auto">
          <a:xfrm>
            <a:off x="16913225" y="36333113"/>
            <a:ext cx="14730413" cy="111125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pt-BR"/>
          </a:p>
        </p:txBody>
      </p:sp>
      <p:sp>
        <p:nvSpPr>
          <p:cNvPr id="1049" name="Text Box 37"/>
          <p:cNvSpPr txBox="1">
            <a:spLocks noChangeArrowheads="1"/>
          </p:cNvSpPr>
          <p:nvPr/>
        </p:nvSpPr>
        <p:spPr bwMode="auto">
          <a:xfrm>
            <a:off x="17714913" y="36337875"/>
            <a:ext cx="346551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4700" b="1">
                <a:solidFill>
                  <a:schemeClr val="bg1"/>
                </a:solidFill>
                <a:cs typeface="Arial" pitchFamily="34" charset="0"/>
              </a:rPr>
              <a:t>Bibliografia</a:t>
            </a:r>
          </a:p>
        </p:txBody>
      </p:sp>
      <p:sp>
        <p:nvSpPr>
          <p:cNvPr id="1050" name="Text Box 18"/>
          <p:cNvSpPr txBox="1">
            <a:spLocks noChangeArrowheads="1"/>
          </p:cNvSpPr>
          <p:nvPr/>
        </p:nvSpPr>
        <p:spPr bwMode="auto">
          <a:xfrm>
            <a:off x="1120775" y="40673338"/>
            <a:ext cx="70532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pt-BR" altLang="pt-BR" sz="2400"/>
              <a:t>Figura 2. lorem ipsum loremlorem ipsum lorem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pt-BR" altLang="pt-BR" sz="2400"/>
          </a:p>
        </p:txBody>
      </p:sp>
      <p:sp>
        <p:nvSpPr>
          <p:cNvPr id="1051" name="Text Box 18"/>
          <p:cNvSpPr txBox="1">
            <a:spLocks noChangeArrowheads="1"/>
          </p:cNvSpPr>
          <p:nvPr/>
        </p:nvSpPr>
        <p:spPr bwMode="auto">
          <a:xfrm>
            <a:off x="8680450" y="40757475"/>
            <a:ext cx="68389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pt-BR" altLang="pt-BR" sz="2400"/>
              <a:t>Figura 3. lorem ipsum loremlorem ipsum lorem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pt-BR" altLang="pt-BR" sz="2400"/>
          </a:p>
        </p:txBody>
      </p:sp>
      <p:sp>
        <p:nvSpPr>
          <p:cNvPr id="1052" name="Text Box 8"/>
          <p:cNvSpPr txBox="1">
            <a:spLocks noChangeArrowheads="1"/>
          </p:cNvSpPr>
          <p:nvPr/>
        </p:nvSpPr>
        <p:spPr bwMode="auto">
          <a:xfrm>
            <a:off x="17065625" y="37823775"/>
            <a:ext cx="14730413" cy="526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0" rIns="91424" bIns="45710">
            <a:spAutoFit/>
          </a:bodyPr>
          <a:lstStyle>
            <a:lvl1pPr marL="457200" indent="-4572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r>
              <a:rPr lang="pt-BR" altLang="pt-BR" sz="3200" dirty="0" smtClean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/>
              <a:t>Xxxxx</a:t>
            </a:r>
            <a:r>
              <a:rPr lang="pt-BR" altLang="pt-BR" sz="3200" dirty="0"/>
              <a:t> </a:t>
            </a:r>
            <a:r>
              <a:rPr lang="pt-BR" altLang="pt-BR" sz="3200" dirty="0" err="1" smtClean="0"/>
              <a:t>Xxxxx</a:t>
            </a: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  <a:buFontTx/>
              <a:buChar char="•"/>
            </a:pPr>
            <a:endParaRPr lang="pt-BR" altLang="pt-BR" sz="32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SzPct val="110000"/>
            </a:pPr>
            <a:endParaRPr lang="pt-BR" altLang="pt-BR" sz="3200" dirty="0"/>
          </a:p>
        </p:txBody>
      </p:sp>
      <p:pic>
        <p:nvPicPr>
          <p:cNvPr id="2" name="Picture 2" descr="Cabeçalho Resumo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725" y="559726"/>
            <a:ext cx="14314238" cy="34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849725" y="22055930"/>
            <a:ext cx="14730413" cy="8716963"/>
          </a:xfrm>
          <a:prstGeom prst="rect">
            <a:avLst/>
          </a:prstGeom>
          <a:solidFill>
            <a:srgbClr val="AFFFA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pt-BR" altLang="pt-BR"/>
          </a:p>
        </p:txBody>
      </p:sp>
      <p:pic>
        <p:nvPicPr>
          <p:cNvPr id="3" name="Picture 4" descr="http://www.momentodaarte.com.br/cursos/dicas/image/carneiro-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93" y="35239434"/>
            <a:ext cx="56673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comodesenhar10.com/wp-content/uploads/2014/07/comodesenharUMAGALINHA-www.comodesenhar10.com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17" y="35186005"/>
            <a:ext cx="3402144" cy="511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1628</TotalTime>
  <Words>280</Words>
  <Application>Microsoft Office PowerPoint</Application>
  <PresentationFormat>Personalizar</PresentationFormat>
  <Paragraphs>35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Apresentação do PowerPoint</vt:lpstr>
    </vt:vector>
  </TitlesOfParts>
  <Company>embrapa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anônimo</dc:creator>
  <cp:lastModifiedBy>xxxx</cp:lastModifiedBy>
  <cp:revision>96</cp:revision>
  <cp:lastPrinted>2011-11-24T12:58:09Z</cp:lastPrinted>
  <dcterms:created xsi:type="dcterms:W3CDTF">2011-11-24T13:17:58Z</dcterms:created>
  <dcterms:modified xsi:type="dcterms:W3CDTF">2014-11-16T23:11:28Z</dcterms:modified>
</cp:coreProperties>
</file>